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6CD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8B186-B02B-4434-B072-DEED5F01C33B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F56C9-10D2-4A1E-9CC2-4EE2954933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56C9-10D2-4A1E-9CC2-4EE2954933B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5486400" cy="1143000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rain-photography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752600"/>
            <a:ext cx="7598637" cy="479980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1600200" y="37338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57400" y="381000"/>
            <a:ext cx="4724400" cy="1219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9050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১। ভূমি কর্ষণ পদ্ধতি কী ?</a:t>
            </a:r>
          </a:p>
          <a:p>
            <a:endParaRPr lang="bn-IN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5908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২। ভূমি কর্ষণ পদ্ধতি কত প্রকার...........?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(ক) ৫ প্রকার (খ) ৩ প্রকার (গ) ২ প্রকার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38862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৩। কোনটি ভূমি কর্ষণ যন্ত্র.........?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ক) রিপার (খ) পাওয়ার ট্রিলার (গ)রাইস       পলিসার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762000"/>
            <a:ext cx="5257800" cy="132343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438400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5088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১। কর্ষণ পদ্ধতি কী ?</a:t>
            </a:r>
          </a:p>
          <a:p>
            <a:pPr marL="65088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২। ভূমি কর্ষণ যন্ত্রগুলোর নাম কী কী ?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৩। ভূমি কর্ষণ পদ্ধতি কত প্রকার ও কি কি বর্ণনা             কর 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81000"/>
            <a:ext cx="4800600" cy="156966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G_111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286000"/>
            <a:ext cx="7010400" cy="4191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096000" cy="1143000"/>
          </a:xfr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11064778_637380506361392_4602722034644432235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752600"/>
            <a:ext cx="1371600" cy="1828800"/>
          </a:xfrm>
        </p:spPr>
      </p:pic>
      <p:sp>
        <p:nvSpPr>
          <p:cNvPr id="8" name="TextBox 7"/>
          <p:cNvSpPr txBox="1"/>
          <p:nvPr/>
        </p:nvSpPr>
        <p:spPr>
          <a:xfrm>
            <a:off x="228600" y="3657600"/>
            <a:ext cx="5181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মজনুর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রশীদ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জুনিয়র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ইনস্ট্রাক্টর 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ফার্মমেশিনারী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টেকনিক্যাল স্কুল ও কলেজ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মাদারীপুর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3657600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এগোমেশিনারি -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1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শ্রেণীঃ  একাদশ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সময়ঃ  ৪৫ 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9342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কৃষি জমিতে কর্ষন পদ্ধতি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54864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শিক্ষার্থীরা.........</a:t>
            </a:r>
          </a:p>
          <a:p>
            <a:pPr>
              <a:buNone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১। কর্ষণ পদ্ধতি কি তা বলতে পারবে ।</a:t>
            </a:r>
          </a:p>
          <a:p>
            <a:pPr>
              <a:buNone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২। ভূমি কর্ষণ পদ্ধতি কত প্রকার ও কি কি  তা বর্ণনা             করতে পারবে ।</a:t>
            </a:r>
          </a:p>
          <a:p>
            <a:pPr>
              <a:buNone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৩। ভূমি কর্ষণ যন্ত্রগুলোর নাম বলতে পারবে।</a:t>
            </a:r>
          </a:p>
          <a:p>
            <a:pPr>
              <a:buNone/>
            </a:pP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7620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228600"/>
            <a:ext cx="5486400" cy="769441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ভূমি কর্ষণ পদ্ধতির প্রকারভেদ   </a:t>
            </a:r>
            <a:endParaRPr lang="en-US" sz="4400" dirty="0"/>
          </a:p>
        </p:txBody>
      </p:sp>
      <p:sp>
        <p:nvSpPr>
          <p:cNvPr id="6" name="Down Arrow 5"/>
          <p:cNvSpPr/>
          <p:nvPr/>
        </p:nvSpPr>
        <p:spPr>
          <a:xfrm>
            <a:off x="3962400" y="1066800"/>
            <a:ext cx="762000" cy="60960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752600"/>
            <a:ext cx="7543800" cy="152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09600" y="1905000"/>
            <a:ext cx="381000" cy="53340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goru-21-3-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8400"/>
            <a:ext cx="3952301" cy="3581400"/>
          </a:xfrm>
          <a:prstGeom prst="rect">
            <a:avLst/>
          </a:prstGeom>
        </p:spPr>
      </p:pic>
      <p:pic>
        <p:nvPicPr>
          <p:cNvPr id="15" name="Picture 14" descr="2WTpuddlingBanglade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7000" y="2438400"/>
            <a:ext cx="3937000" cy="3257550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7924800" y="1905000"/>
            <a:ext cx="381000" cy="53340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04800" y="59436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দেশীয় পদ্ধতি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4400" y="5867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আধুনিকপদ্ধতি বা যান্ত্রীকপদ্ধতি 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05000" y="609600"/>
            <a:ext cx="5486400" cy="762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ভূমি কর্ষণ যন্ত্রের প্রকারভেদ</a:t>
            </a:r>
            <a:endParaRPr lang="en-US" sz="4400" dirty="0"/>
          </a:p>
        </p:txBody>
      </p:sp>
      <p:sp>
        <p:nvSpPr>
          <p:cNvPr id="3" name="Down Arrow 2"/>
          <p:cNvSpPr/>
          <p:nvPr/>
        </p:nvSpPr>
        <p:spPr>
          <a:xfrm>
            <a:off x="4267200" y="1524000"/>
            <a:ext cx="457200" cy="609600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76400" y="2209800"/>
            <a:ext cx="6324600" cy="304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1600200" y="2667000"/>
            <a:ext cx="457200" cy="609600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7620000" y="2667000"/>
            <a:ext cx="457200" cy="609600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35052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দেশীয়ভূমি কর্ষণ যন্ত্র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3581400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 যান্ত্রিক ভূমি ভূমি কর্ষণ যন্ত্র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57400" y="533400"/>
            <a:ext cx="5257800" cy="762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দেশীয়ভূমি কর্ষণ যন্ত্র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land-soil-grass-plant-li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3352800"/>
            <a:ext cx="1910862" cy="1656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Up Arrow 6"/>
          <p:cNvSpPr/>
          <p:nvPr/>
        </p:nvSpPr>
        <p:spPr>
          <a:xfrm>
            <a:off x="4191000" y="2819400"/>
            <a:ext cx="533400" cy="457200"/>
          </a:xfrm>
          <a:prstGeom prst="up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c2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371600"/>
            <a:ext cx="1295400" cy="12192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410200" y="3886200"/>
            <a:ext cx="533400" cy="609600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palalikman_1240507646_2-spad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3048000"/>
            <a:ext cx="1905000" cy="1905000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4267200" y="5029200"/>
            <a:ext cx="457200" cy="457200"/>
          </a:xfrm>
          <a:prstGeom prst="down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5486400"/>
            <a:ext cx="1371600" cy="1371600"/>
          </a:xfrm>
          <a:prstGeom prst="rect">
            <a:avLst/>
          </a:prstGeom>
        </p:spPr>
      </p:pic>
      <p:sp>
        <p:nvSpPr>
          <p:cNvPr id="15" name="Left Arrow 14"/>
          <p:cNvSpPr/>
          <p:nvPr/>
        </p:nvSpPr>
        <p:spPr>
          <a:xfrm>
            <a:off x="2971800" y="3962400"/>
            <a:ext cx="533400" cy="457200"/>
          </a:xfrm>
          <a:prstGeom prst="left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125px-Socialist_Party_of_Bangladesh_-_SPB_ellection_logo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3124200"/>
            <a:ext cx="2286000" cy="18161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10200" y="1828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লাঙগল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2800" y="42672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বেলচা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0200" y="5943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কোদাল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" y="50292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0400" y="4495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ভূমি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2" grpId="0" animBg="1"/>
      <p:bldP spid="15" grpId="0" animBg="1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nd-soil-grass-plant-li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2895600"/>
            <a:ext cx="1981200" cy="1522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ight Arrow 3"/>
          <p:cNvSpPr/>
          <p:nvPr/>
        </p:nvSpPr>
        <p:spPr>
          <a:xfrm>
            <a:off x="5638800" y="3505200"/>
            <a:ext cx="533400" cy="68580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267200" y="4495800"/>
            <a:ext cx="838200" cy="457200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2971800" y="3352800"/>
            <a:ext cx="533400" cy="76200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248399" y="2743200"/>
            <a:ext cx="2895600" cy="2057400"/>
          </a:xfrm>
          <a:prstGeom prst="rect">
            <a:avLst/>
          </a:prstGeom>
        </p:spPr>
      </p:pic>
      <p:sp>
        <p:nvSpPr>
          <p:cNvPr id="19" name="Up Arrow 18"/>
          <p:cNvSpPr/>
          <p:nvPr/>
        </p:nvSpPr>
        <p:spPr>
          <a:xfrm>
            <a:off x="4267200" y="2514600"/>
            <a:ext cx="609600" cy="457200"/>
          </a:xfrm>
          <a:prstGeom prst="up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762000"/>
            <a:ext cx="1981200" cy="1752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71600" y="0"/>
            <a:ext cx="6705600" cy="707886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আধুনিক বা যান্ত্রিক ভূমি কর্ষণ যন্ত্র  </a:t>
            </a:r>
            <a:endParaRPr lang="en-US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6019800" y="16002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ট্রাক্টর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Light-Duty-Disc-Harrow-with-20-Blad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2895600"/>
            <a:ext cx="2414853" cy="1981200"/>
          </a:xfrm>
          <a:prstGeom prst="rect">
            <a:avLst/>
          </a:prstGeom>
        </p:spPr>
      </p:pic>
      <p:pic>
        <p:nvPicPr>
          <p:cNvPr id="25" name="Picture 24" descr="Agricultural_Implements_Mounted_Disc_Ploug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9000" y="4953000"/>
            <a:ext cx="1913004" cy="1905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477000" y="4648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পাওয়ার ট্রিলার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0" y="586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562600" y="60198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ডিস্ক লাঙ্গল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" y="51054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ডিস্ক হ্যারো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3581400" y="42672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smtClean="0">
                <a:latin typeface="NikoshBAN" pitchFamily="2" charset="0"/>
                <a:cs typeface="NikoshBAN" pitchFamily="2" charset="0"/>
              </a:rPr>
              <a:t>ভূমি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7" grpId="0" animBg="1"/>
      <p:bldP spid="19" grpId="0" animBg="1"/>
      <p:bldP spid="22" grpId="0" animBg="1"/>
      <p:bldP spid="21" grpId="0"/>
      <p:bldP spid="26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2600" y="990600"/>
            <a:ext cx="5410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244334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১। ভূমি কর্ষণ পদ্ধতি বর্ণনা কর ও ভূমি কর্ষণ যন্ত্র গুলোর প্রকারভেদ  লিখ ?  </a:t>
            </a:r>
            <a:endParaRPr lang="en-US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214</Words>
  <Application>Microsoft Office PowerPoint</Application>
  <PresentationFormat>On-screen Show (4:3)</PresentationFormat>
  <Paragraphs>47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স্বাগতম</vt:lpstr>
      <vt:lpstr>পরিচিতি</vt:lpstr>
      <vt:lpstr>কৃষি জমিতে কর্ষন পদ্ধতি</vt:lpstr>
      <vt:lpstr>শিখন ফল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User.TTTC</dc:creator>
  <cp:lastModifiedBy>moznu</cp:lastModifiedBy>
  <cp:revision>110</cp:revision>
  <dcterms:created xsi:type="dcterms:W3CDTF">2006-08-16T00:00:00Z</dcterms:created>
  <dcterms:modified xsi:type="dcterms:W3CDTF">2016-11-20T16:27:08Z</dcterms:modified>
</cp:coreProperties>
</file>